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101" d="100"/>
          <a:sy n="101" d="100"/>
        </p:scale>
        <p:origin x="-31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6EB59-C384-46C6-A21E-DCCB69D91B04}" type="datetimeFigureOut">
              <a:rPr lang="he-IL" smtClean="0"/>
              <a:t>כ'/סיון/תשע"ה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857B3-BB9C-47B5-8509-3DA39750DB2D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6EB59-C384-46C6-A21E-DCCB69D91B04}" type="datetimeFigureOut">
              <a:rPr lang="he-IL" smtClean="0"/>
              <a:t>כ'/סיון/תשע"ה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857B3-BB9C-47B5-8509-3DA39750DB2D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6EB59-C384-46C6-A21E-DCCB69D91B04}" type="datetimeFigureOut">
              <a:rPr lang="he-IL" smtClean="0"/>
              <a:t>כ'/סיון/תשע"ה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857B3-BB9C-47B5-8509-3DA39750DB2D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6EB59-C384-46C6-A21E-DCCB69D91B04}" type="datetimeFigureOut">
              <a:rPr lang="he-IL" smtClean="0"/>
              <a:t>כ'/סיון/תשע"ה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857B3-BB9C-47B5-8509-3DA39750DB2D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6EB59-C384-46C6-A21E-DCCB69D91B04}" type="datetimeFigureOut">
              <a:rPr lang="he-IL" smtClean="0"/>
              <a:t>כ'/סיון/תשע"ה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857B3-BB9C-47B5-8509-3DA39750DB2D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6EB59-C384-46C6-A21E-DCCB69D91B04}" type="datetimeFigureOut">
              <a:rPr lang="he-IL" smtClean="0"/>
              <a:t>כ'/סיון/תשע"ה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857B3-BB9C-47B5-8509-3DA39750DB2D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6EB59-C384-46C6-A21E-DCCB69D91B04}" type="datetimeFigureOut">
              <a:rPr lang="he-IL" smtClean="0"/>
              <a:t>כ'/סיון/תשע"ה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857B3-BB9C-47B5-8509-3DA39750DB2D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6EB59-C384-46C6-A21E-DCCB69D91B04}" type="datetimeFigureOut">
              <a:rPr lang="he-IL" smtClean="0"/>
              <a:t>כ'/סיון/תשע"ה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857B3-BB9C-47B5-8509-3DA39750DB2D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6EB59-C384-46C6-A21E-DCCB69D91B04}" type="datetimeFigureOut">
              <a:rPr lang="he-IL" smtClean="0"/>
              <a:t>כ'/סיון/תשע"ה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857B3-BB9C-47B5-8509-3DA39750DB2D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6EB59-C384-46C6-A21E-DCCB69D91B04}" type="datetimeFigureOut">
              <a:rPr lang="he-IL" smtClean="0"/>
              <a:t>כ'/סיון/תשע"ה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857B3-BB9C-47B5-8509-3DA39750DB2D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6EB59-C384-46C6-A21E-DCCB69D91B04}" type="datetimeFigureOut">
              <a:rPr lang="he-IL" smtClean="0"/>
              <a:t>כ'/סיון/תשע"ה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857B3-BB9C-47B5-8509-3DA39750DB2D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36EB59-C384-46C6-A21E-DCCB69D91B04}" type="datetimeFigureOut">
              <a:rPr lang="he-IL" smtClean="0"/>
              <a:t>כ'/סיון/תשע"ה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0857B3-BB9C-47B5-8509-3DA39750DB2D}" type="slidenum">
              <a:rPr lang="he-IL" smtClean="0"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1026" name="Picture 2" descr="C:\Users\user\Desktop\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0"/>
            <a:ext cx="5582752" cy="6858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2339752" y="4725144"/>
            <a:ext cx="4320480" cy="11521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i="1" dirty="0" smtClean="0">
                <a:solidFill>
                  <a:schemeClr val="tx1"/>
                </a:solidFill>
              </a:rPr>
              <a:t>محمد </a:t>
            </a:r>
            <a:r>
              <a:rPr lang="ar-SA" sz="3200" b="1" i="1" dirty="0" err="1" smtClean="0">
                <a:solidFill>
                  <a:schemeClr val="tx1"/>
                </a:solidFill>
              </a:rPr>
              <a:t>وفايز</a:t>
            </a:r>
            <a:r>
              <a:rPr lang="ar-SA" sz="3200" b="1" i="1" dirty="0" smtClean="0">
                <a:solidFill>
                  <a:schemeClr val="tx1"/>
                </a:solidFill>
              </a:rPr>
              <a:t> ويوسف </a:t>
            </a:r>
            <a:r>
              <a:rPr lang="ar-SA" sz="3200" b="1" i="1" dirty="0" err="1" smtClean="0">
                <a:solidFill>
                  <a:schemeClr val="tx1"/>
                </a:solidFill>
              </a:rPr>
              <a:t>نايف</a:t>
            </a:r>
            <a:r>
              <a:rPr lang="ar-SA" sz="3200" b="1" i="1" dirty="0" smtClean="0">
                <a:solidFill>
                  <a:schemeClr val="tx1"/>
                </a:solidFill>
              </a:rPr>
              <a:t> الصالح سويد 1937</a:t>
            </a:r>
            <a:endParaRPr lang="he-IL" sz="3200" b="1" i="1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427984" y="1340768"/>
            <a:ext cx="2376264" cy="720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i="1" dirty="0" err="1" smtClean="0">
                <a:solidFill>
                  <a:srgbClr val="FF0000"/>
                </a:solidFill>
              </a:rPr>
              <a:t>ارشيف </a:t>
            </a:r>
            <a:r>
              <a:rPr lang="ar-SA" sz="2800" b="1" i="1" dirty="0" smtClean="0">
                <a:solidFill>
                  <a:srgbClr val="FF0000"/>
                </a:solidFill>
              </a:rPr>
              <a:t>:عماد حنا</a:t>
            </a:r>
            <a:endParaRPr lang="he-IL" sz="2800" b="1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11</Words>
  <Application>Microsoft Office PowerPoint</Application>
  <PresentationFormat>On-screen Show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1</cp:revision>
  <dcterms:created xsi:type="dcterms:W3CDTF">2015-06-07T13:59:46Z</dcterms:created>
  <dcterms:modified xsi:type="dcterms:W3CDTF">2015-06-07T14:08:57Z</dcterms:modified>
</cp:coreProperties>
</file>